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56" r:id="rId5"/>
  </p:sldIdLst>
  <p:sldSz cx="10287000" cy="18288000"/>
  <p:notesSz cx="6858000" cy="9144000"/>
  <p:defaultTextStyle>
    <a:defPPr>
      <a:defRPr lang="en-US"/>
    </a:defPPr>
    <a:lvl1pPr marL="0" algn="l" defTabSz="816422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1pPr>
    <a:lvl2pPr marL="816422" algn="l" defTabSz="816422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2pPr>
    <a:lvl3pPr marL="1632844" algn="l" defTabSz="816422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3pPr>
    <a:lvl4pPr marL="2449266" algn="l" defTabSz="816422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4pPr>
    <a:lvl5pPr marL="3265688" algn="l" defTabSz="816422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5pPr>
    <a:lvl6pPr marL="4082110" algn="l" defTabSz="816422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6pPr>
    <a:lvl7pPr marL="4898532" algn="l" defTabSz="816422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7pPr>
    <a:lvl8pPr marL="5714954" algn="l" defTabSz="816422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8pPr>
    <a:lvl9pPr marL="6531376" algn="l" defTabSz="816422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760">
          <p15:clr>
            <a:srgbClr val="A4A3A4"/>
          </p15:clr>
        </p15:guide>
        <p15:guide id="2" pos="32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CDCD5"/>
    <a:srgbClr val="212120"/>
    <a:srgbClr val="7E1716"/>
    <a:srgbClr val="1A62AB"/>
    <a:srgbClr val="354D45"/>
    <a:srgbClr val="344D44"/>
    <a:srgbClr val="0072B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34" d="100"/>
          <a:sy n="34" d="100"/>
        </p:scale>
        <p:origin x="2013" y="63"/>
      </p:cViewPr>
      <p:guideLst>
        <p:guide orient="horz" pos="5760"/>
        <p:guide pos="32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1525" y="5681135"/>
            <a:ext cx="8743950" cy="3920067"/>
          </a:xfrm>
        </p:spPr>
        <p:txBody>
          <a:bodyPr/>
          <a:lstStyle/>
          <a:p>
            <a:r>
              <a:rPr lang="es-ES_tradnl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43050" y="10363200"/>
            <a:ext cx="7200900" cy="4673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8164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6328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4492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2656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40821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8985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7149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65313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2D7F4-5A66-914F-A79B-5807F7D77751}" type="datetimeFigureOut">
              <a:rPr lang="en-US" smtClean="0"/>
              <a:t>2/15/2024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D9540-4C32-FC4F-AC91-5603C8BEA37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90090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/>
              <a:t>Click to edit Master text styles</a:t>
            </a:r>
          </a:p>
          <a:p>
            <a:pPr lvl="1"/>
            <a:r>
              <a:rPr lang="es-ES_tradnl"/>
              <a:t>Second level</a:t>
            </a:r>
          </a:p>
          <a:p>
            <a:pPr lvl="2"/>
            <a:r>
              <a:rPr lang="es-ES_tradnl"/>
              <a:t>Third level</a:t>
            </a:r>
          </a:p>
          <a:p>
            <a:pPr lvl="3"/>
            <a:r>
              <a:rPr lang="es-ES_tradnl"/>
              <a:t>Fourth level</a:t>
            </a:r>
          </a:p>
          <a:p>
            <a:pPr lvl="4"/>
            <a:r>
              <a:rPr lang="es-ES_tradnl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2D7F4-5A66-914F-A79B-5807F7D77751}" type="datetimeFigureOut">
              <a:rPr lang="en-US" smtClean="0"/>
              <a:t>2/15/2024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D9540-4C32-FC4F-AC91-5603C8BEA37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71020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90335" y="1951569"/>
            <a:ext cx="2603897" cy="41613667"/>
          </a:xfrm>
        </p:spPr>
        <p:txBody>
          <a:bodyPr vert="eaVert"/>
          <a:lstStyle/>
          <a:p>
            <a:r>
              <a:rPr lang="es-ES_tradnl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8644" y="1951569"/>
            <a:ext cx="7640241" cy="41613667"/>
          </a:xfrm>
        </p:spPr>
        <p:txBody>
          <a:bodyPr vert="eaVert"/>
          <a:lstStyle/>
          <a:p>
            <a:pPr lvl="0"/>
            <a:r>
              <a:rPr lang="es-ES_tradnl"/>
              <a:t>Click to edit Master text styles</a:t>
            </a:r>
          </a:p>
          <a:p>
            <a:pPr lvl="1"/>
            <a:r>
              <a:rPr lang="es-ES_tradnl"/>
              <a:t>Second level</a:t>
            </a:r>
          </a:p>
          <a:p>
            <a:pPr lvl="2"/>
            <a:r>
              <a:rPr lang="es-ES_tradnl"/>
              <a:t>Third level</a:t>
            </a:r>
          </a:p>
          <a:p>
            <a:pPr lvl="3"/>
            <a:r>
              <a:rPr lang="es-ES_tradnl"/>
              <a:t>Fourth level</a:t>
            </a:r>
          </a:p>
          <a:p>
            <a:pPr lvl="4"/>
            <a:r>
              <a:rPr lang="es-ES_tradnl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2D7F4-5A66-914F-A79B-5807F7D77751}" type="datetimeFigureOut">
              <a:rPr lang="en-US" smtClean="0"/>
              <a:t>2/15/2024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D9540-4C32-FC4F-AC91-5603C8BEA37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0260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/>
              <a:t>Click to edit Master text styles</a:t>
            </a:r>
          </a:p>
          <a:p>
            <a:pPr lvl="1"/>
            <a:r>
              <a:rPr lang="es-ES_tradnl"/>
              <a:t>Second level</a:t>
            </a:r>
          </a:p>
          <a:p>
            <a:pPr lvl="2"/>
            <a:r>
              <a:rPr lang="es-ES_tradnl"/>
              <a:t>Third level</a:t>
            </a:r>
          </a:p>
          <a:p>
            <a:pPr lvl="3"/>
            <a:r>
              <a:rPr lang="es-ES_tradnl"/>
              <a:t>Fourth level</a:t>
            </a:r>
          </a:p>
          <a:p>
            <a:pPr lvl="4"/>
            <a:r>
              <a:rPr lang="es-ES_tradnl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2D7F4-5A66-914F-A79B-5807F7D77751}" type="datetimeFigureOut">
              <a:rPr lang="en-US" smtClean="0"/>
              <a:t>2/15/2024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D9540-4C32-FC4F-AC91-5603C8BEA37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3233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602" y="11751735"/>
            <a:ext cx="8743950" cy="3632200"/>
          </a:xfrm>
        </p:spPr>
        <p:txBody>
          <a:bodyPr anchor="t"/>
          <a:lstStyle>
            <a:lvl1pPr algn="l">
              <a:defRPr sz="7100" b="1" cap="all"/>
            </a:lvl1pPr>
          </a:lstStyle>
          <a:p>
            <a:r>
              <a:rPr lang="es-ES_tradnl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2602" y="7751236"/>
            <a:ext cx="8743950" cy="4000499"/>
          </a:xfrm>
        </p:spPr>
        <p:txBody>
          <a:bodyPr anchor="b"/>
          <a:lstStyle>
            <a:lvl1pPr marL="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1pPr>
            <a:lvl2pPr marL="816422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2pPr>
            <a:lvl3pPr marL="1632844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3pPr>
            <a:lvl4pPr marL="2449266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4pPr>
            <a:lvl5pPr marL="3265688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5pPr>
            <a:lvl6pPr marL="408211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6pPr>
            <a:lvl7pPr marL="4898532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7pPr>
            <a:lvl8pPr marL="5714954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8pPr>
            <a:lvl9pPr marL="6531376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2D7F4-5A66-914F-A79B-5807F7D77751}" type="datetimeFigureOut">
              <a:rPr lang="en-US" smtClean="0"/>
              <a:t>2/15/2024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D9540-4C32-FC4F-AC91-5603C8BEA37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85035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78644" y="11379201"/>
            <a:ext cx="5122069" cy="32186035"/>
          </a:xfrm>
        </p:spPr>
        <p:txBody>
          <a:bodyPr/>
          <a:lstStyle>
            <a:lvl1pPr>
              <a:defRPr sz="5000"/>
            </a:lvl1pPr>
            <a:lvl2pPr>
              <a:defRPr sz="4300"/>
            </a:lvl2pPr>
            <a:lvl3pPr>
              <a:defRPr sz="36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s-ES_tradnl"/>
              <a:t>Click to edit Master text styles</a:t>
            </a:r>
          </a:p>
          <a:p>
            <a:pPr lvl="1"/>
            <a:r>
              <a:rPr lang="es-ES_tradnl"/>
              <a:t>Second level</a:t>
            </a:r>
          </a:p>
          <a:p>
            <a:pPr lvl="2"/>
            <a:r>
              <a:rPr lang="es-ES_tradnl"/>
              <a:t>Third level</a:t>
            </a:r>
          </a:p>
          <a:p>
            <a:pPr lvl="3"/>
            <a:r>
              <a:rPr lang="es-ES_tradnl"/>
              <a:t>Fourth level</a:t>
            </a:r>
          </a:p>
          <a:p>
            <a:pPr lvl="4"/>
            <a:r>
              <a:rPr lang="es-ES_tradnl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72162" y="11379201"/>
            <a:ext cx="5122069" cy="32186035"/>
          </a:xfrm>
        </p:spPr>
        <p:txBody>
          <a:bodyPr/>
          <a:lstStyle>
            <a:lvl1pPr>
              <a:defRPr sz="5000"/>
            </a:lvl1pPr>
            <a:lvl2pPr>
              <a:defRPr sz="4300"/>
            </a:lvl2pPr>
            <a:lvl3pPr>
              <a:defRPr sz="36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s-ES_tradnl"/>
              <a:t>Click to edit Master text styles</a:t>
            </a:r>
          </a:p>
          <a:p>
            <a:pPr lvl="1"/>
            <a:r>
              <a:rPr lang="es-ES_tradnl"/>
              <a:t>Second level</a:t>
            </a:r>
          </a:p>
          <a:p>
            <a:pPr lvl="2"/>
            <a:r>
              <a:rPr lang="es-ES_tradnl"/>
              <a:t>Third level</a:t>
            </a:r>
          </a:p>
          <a:p>
            <a:pPr lvl="3"/>
            <a:r>
              <a:rPr lang="es-ES_tradnl"/>
              <a:t>Fourth level</a:t>
            </a:r>
          </a:p>
          <a:p>
            <a:pPr lvl="4"/>
            <a:r>
              <a:rPr lang="es-ES_tradnl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2D7F4-5A66-914F-A79B-5807F7D77751}" type="datetimeFigureOut">
              <a:rPr lang="en-US" smtClean="0"/>
              <a:t>2/15/2024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D9540-4C32-FC4F-AC91-5603C8BEA37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4041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732368"/>
            <a:ext cx="9258300" cy="3048000"/>
          </a:xfrm>
        </p:spPr>
        <p:txBody>
          <a:bodyPr/>
          <a:lstStyle>
            <a:lvl1pPr>
              <a:defRPr/>
            </a:lvl1pPr>
          </a:lstStyle>
          <a:p>
            <a:r>
              <a:rPr lang="es-ES_tradnl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4350" y="4093635"/>
            <a:ext cx="4545212" cy="1706032"/>
          </a:xfrm>
        </p:spPr>
        <p:txBody>
          <a:bodyPr anchor="b"/>
          <a:lstStyle>
            <a:lvl1pPr marL="0" indent="0">
              <a:buNone/>
              <a:defRPr sz="4300" b="1"/>
            </a:lvl1pPr>
            <a:lvl2pPr marL="816422" indent="0">
              <a:buNone/>
              <a:defRPr sz="3600" b="1"/>
            </a:lvl2pPr>
            <a:lvl3pPr marL="1632844" indent="0">
              <a:buNone/>
              <a:defRPr sz="3200" b="1"/>
            </a:lvl3pPr>
            <a:lvl4pPr marL="2449266" indent="0">
              <a:buNone/>
              <a:defRPr sz="2900" b="1"/>
            </a:lvl4pPr>
            <a:lvl5pPr marL="3265688" indent="0">
              <a:buNone/>
              <a:defRPr sz="2900" b="1"/>
            </a:lvl5pPr>
            <a:lvl6pPr marL="4082110" indent="0">
              <a:buNone/>
              <a:defRPr sz="2900" b="1"/>
            </a:lvl6pPr>
            <a:lvl7pPr marL="4898532" indent="0">
              <a:buNone/>
              <a:defRPr sz="2900" b="1"/>
            </a:lvl7pPr>
            <a:lvl8pPr marL="5714954" indent="0">
              <a:buNone/>
              <a:defRPr sz="2900" b="1"/>
            </a:lvl8pPr>
            <a:lvl9pPr marL="6531376" indent="0">
              <a:buNone/>
              <a:defRPr sz="2900" b="1"/>
            </a:lvl9pPr>
          </a:lstStyle>
          <a:p>
            <a:pPr lvl="0"/>
            <a:r>
              <a:rPr lang="es-ES_tradnl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350" y="5799667"/>
            <a:ext cx="4545212" cy="10536768"/>
          </a:xfrm>
        </p:spPr>
        <p:txBody>
          <a:bodyPr/>
          <a:lstStyle>
            <a:lvl1pPr>
              <a:defRPr sz="4300"/>
            </a:lvl1pPr>
            <a:lvl2pPr>
              <a:defRPr sz="36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s-ES_tradnl"/>
              <a:t>Click to edit Master text styles</a:t>
            </a:r>
          </a:p>
          <a:p>
            <a:pPr lvl="1"/>
            <a:r>
              <a:rPr lang="es-ES_tradnl"/>
              <a:t>Second level</a:t>
            </a:r>
          </a:p>
          <a:p>
            <a:pPr lvl="2"/>
            <a:r>
              <a:rPr lang="es-ES_tradnl"/>
              <a:t>Third level</a:t>
            </a:r>
          </a:p>
          <a:p>
            <a:pPr lvl="3"/>
            <a:r>
              <a:rPr lang="es-ES_tradnl"/>
              <a:t>Fourth level</a:t>
            </a:r>
          </a:p>
          <a:p>
            <a:pPr lvl="4"/>
            <a:r>
              <a:rPr lang="es-ES_tradnl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25654" y="4093635"/>
            <a:ext cx="4546997" cy="1706032"/>
          </a:xfrm>
        </p:spPr>
        <p:txBody>
          <a:bodyPr anchor="b"/>
          <a:lstStyle>
            <a:lvl1pPr marL="0" indent="0">
              <a:buNone/>
              <a:defRPr sz="4300" b="1"/>
            </a:lvl1pPr>
            <a:lvl2pPr marL="816422" indent="0">
              <a:buNone/>
              <a:defRPr sz="3600" b="1"/>
            </a:lvl2pPr>
            <a:lvl3pPr marL="1632844" indent="0">
              <a:buNone/>
              <a:defRPr sz="3200" b="1"/>
            </a:lvl3pPr>
            <a:lvl4pPr marL="2449266" indent="0">
              <a:buNone/>
              <a:defRPr sz="2900" b="1"/>
            </a:lvl4pPr>
            <a:lvl5pPr marL="3265688" indent="0">
              <a:buNone/>
              <a:defRPr sz="2900" b="1"/>
            </a:lvl5pPr>
            <a:lvl6pPr marL="4082110" indent="0">
              <a:buNone/>
              <a:defRPr sz="2900" b="1"/>
            </a:lvl6pPr>
            <a:lvl7pPr marL="4898532" indent="0">
              <a:buNone/>
              <a:defRPr sz="2900" b="1"/>
            </a:lvl7pPr>
            <a:lvl8pPr marL="5714954" indent="0">
              <a:buNone/>
              <a:defRPr sz="2900" b="1"/>
            </a:lvl8pPr>
            <a:lvl9pPr marL="6531376" indent="0">
              <a:buNone/>
              <a:defRPr sz="2900" b="1"/>
            </a:lvl9pPr>
          </a:lstStyle>
          <a:p>
            <a:pPr lvl="0"/>
            <a:r>
              <a:rPr lang="es-ES_tradnl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25654" y="5799667"/>
            <a:ext cx="4546997" cy="10536768"/>
          </a:xfrm>
        </p:spPr>
        <p:txBody>
          <a:bodyPr/>
          <a:lstStyle>
            <a:lvl1pPr>
              <a:defRPr sz="4300"/>
            </a:lvl1pPr>
            <a:lvl2pPr>
              <a:defRPr sz="36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s-ES_tradnl"/>
              <a:t>Click to edit Master text styles</a:t>
            </a:r>
          </a:p>
          <a:p>
            <a:pPr lvl="1"/>
            <a:r>
              <a:rPr lang="es-ES_tradnl"/>
              <a:t>Second level</a:t>
            </a:r>
          </a:p>
          <a:p>
            <a:pPr lvl="2"/>
            <a:r>
              <a:rPr lang="es-ES_tradnl"/>
              <a:t>Third level</a:t>
            </a:r>
          </a:p>
          <a:p>
            <a:pPr lvl="3"/>
            <a:r>
              <a:rPr lang="es-ES_tradnl"/>
              <a:t>Fourth level</a:t>
            </a:r>
          </a:p>
          <a:p>
            <a:pPr lvl="4"/>
            <a:r>
              <a:rPr lang="es-ES_tradnl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2D7F4-5A66-914F-A79B-5807F7D77751}" type="datetimeFigureOut">
              <a:rPr lang="en-US" smtClean="0"/>
              <a:t>2/15/2024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D9540-4C32-FC4F-AC91-5603C8BEA37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85409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2D7F4-5A66-914F-A79B-5807F7D77751}" type="datetimeFigureOut">
              <a:rPr lang="en-US" smtClean="0"/>
              <a:t>2/15/2024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D9540-4C32-FC4F-AC91-5603C8BEA37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9188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2D7F4-5A66-914F-A79B-5807F7D77751}" type="datetimeFigureOut">
              <a:rPr lang="en-US" smtClean="0"/>
              <a:t>2/15/2024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D9540-4C32-FC4F-AC91-5603C8BEA37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0596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1" y="728133"/>
            <a:ext cx="3384352" cy="3098800"/>
          </a:xfrm>
        </p:spPr>
        <p:txBody>
          <a:bodyPr anchor="b"/>
          <a:lstStyle>
            <a:lvl1pPr algn="l">
              <a:defRPr sz="3600" b="1"/>
            </a:lvl1pPr>
          </a:lstStyle>
          <a:p>
            <a:r>
              <a:rPr lang="es-ES_tradnl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1931" y="728135"/>
            <a:ext cx="5750719" cy="15608301"/>
          </a:xfrm>
        </p:spPr>
        <p:txBody>
          <a:bodyPr/>
          <a:lstStyle>
            <a:lvl1pPr>
              <a:defRPr sz="5700"/>
            </a:lvl1pPr>
            <a:lvl2pPr>
              <a:defRPr sz="5000"/>
            </a:lvl2pPr>
            <a:lvl3pPr>
              <a:defRPr sz="4300"/>
            </a:lvl3pPr>
            <a:lvl4pPr>
              <a:defRPr sz="3600"/>
            </a:lvl4pPr>
            <a:lvl5pPr>
              <a:defRPr sz="3600"/>
            </a:lvl5pPr>
            <a:lvl6pPr>
              <a:defRPr sz="3600"/>
            </a:lvl6pPr>
            <a:lvl7pPr>
              <a:defRPr sz="3600"/>
            </a:lvl7pPr>
            <a:lvl8pPr>
              <a:defRPr sz="3600"/>
            </a:lvl8pPr>
            <a:lvl9pPr>
              <a:defRPr sz="3600"/>
            </a:lvl9pPr>
          </a:lstStyle>
          <a:p>
            <a:pPr lvl="0"/>
            <a:r>
              <a:rPr lang="es-ES_tradnl"/>
              <a:t>Click to edit Master text styles</a:t>
            </a:r>
          </a:p>
          <a:p>
            <a:pPr lvl="1"/>
            <a:r>
              <a:rPr lang="es-ES_tradnl"/>
              <a:t>Second level</a:t>
            </a:r>
          </a:p>
          <a:p>
            <a:pPr lvl="2"/>
            <a:r>
              <a:rPr lang="es-ES_tradnl"/>
              <a:t>Third level</a:t>
            </a:r>
          </a:p>
          <a:p>
            <a:pPr lvl="3"/>
            <a:r>
              <a:rPr lang="es-ES_tradnl"/>
              <a:t>Fourth level</a:t>
            </a:r>
          </a:p>
          <a:p>
            <a:pPr lvl="4"/>
            <a:r>
              <a:rPr lang="es-ES_tradnl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351" y="3826935"/>
            <a:ext cx="3384352" cy="12509501"/>
          </a:xfrm>
        </p:spPr>
        <p:txBody>
          <a:bodyPr/>
          <a:lstStyle>
            <a:lvl1pPr marL="0" indent="0">
              <a:buNone/>
              <a:defRPr sz="2500"/>
            </a:lvl1pPr>
            <a:lvl2pPr marL="816422" indent="0">
              <a:buNone/>
              <a:defRPr sz="2100"/>
            </a:lvl2pPr>
            <a:lvl3pPr marL="1632844" indent="0">
              <a:buNone/>
              <a:defRPr sz="1800"/>
            </a:lvl3pPr>
            <a:lvl4pPr marL="2449266" indent="0">
              <a:buNone/>
              <a:defRPr sz="1600"/>
            </a:lvl4pPr>
            <a:lvl5pPr marL="3265688" indent="0">
              <a:buNone/>
              <a:defRPr sz="1600"/>
            </a:lvl5pPr>
            <a:lvl6pPr marL="4082110" indent="0">
              <a:buNone/>
              <a:defRPr sz="1600"/>
            </a:lvl6pPr>
            <a:lvl7pPr marL="4898532" indent="0">
              <a:buNone/>
              <a:defRPr sz="1600"/>
            </a:lvl7pPr>
            <a:lvl8pPr marL="5714954" indent="0">
              <a:buNone/>
              <a:defRPr sz="1600"/>
            </a:lvl8pPr>
            <a:lvl9pPr marL="6531376" indent="0">
              <a:buNone/>
              <a:defRPr sz="1600"/>
            </a:lvl9pPr>
          </a:lstStyle>
          <a:p>
            <a:pPr lvl="0"/>
            <a:r>
              <a:rPr lang="es-ES_tradnl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2D7F4-5A66-914F-A79B-5807F7D77751}" type="datetimeFigureOut">
              <a:rPr lang="en-US" smtClean="0"/>
              <a:t>2/15/2024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D9540-4C32-FC4F-AC91-5603C8BEA37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6825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6324" y="12801600"/>
            <a:ext cx="6172200" cy="1511301"/>
          </a:xfrm>
        </p:spPr>
        <p:txBody>
          <a:bodyPr anchor="b"/>
          <a:lstStyle>
            <a:lvl1pPr algn="l">
              <a:defRPr sz="3600" b="1"/>
            </a:lvl1pPr>
          </a:lstStyle>
          <a:p>
            <a:r>
              <a:rPr lang="es-ES_tradnl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16324" y="1634067"/>
            <a:ext cx="6172200" cy="10972800"/>
          </a:xfrm>
        </p:spPr>
        <p:txBody>
          <a:bodyPr/>
          <a:lstStyle>
            <a:lvl1pPr marL="0" indent="0">
              <a:buNone/>
              <a:defRPr sz="5700"/>
            </a:lvl1pPr>
            <a:lvl2pPr marL="816422" indent="0">
              <a:buNone/>
              <a:defRPr sz="5000"/>
            </a:lvl2pPr>
            <a:lvl3pPr marL="1632844" indent="0">
              <a:buNone/>
              <a:defRPr sz="4300"/>
            </a:lvl3pPr>
            <a:lvl4pPr marL="2449266" indent="0">
              <a:buNone/>
              <a:defRPr sz="3600"/>
            </a:lvl4pPr>
            <a:lvl5pPr marL="3265688" indent="0">
              <a:buNone/>
              <a:defRPr sz="3600"/>
            </a:lvl5pPr>
            <a:lvl6pPr marL="4082110" indent="0">
              <a:buNone/>
              <a:defRPr sz="3600"/>
            </a:lvl6pPr>
            <a:lvl7pPr marL="4898532" indent="0">
              <a:buNone/>
              <a:defRPr sz="3600"/>
            </a:lvl7pPr>
            <a:lvl8pPr marL="5714954" indent="0">
              <a:buNone/>
              <a:defRPr sz="3600"/>
            </a:lvl8pPr>
            <a:lvl9pPr marL="6531376" indent="0">
              <a:buNone/>
              <a:defRPr sz="36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16324" y="14312901"/>
            <a:ext cx="6172200" cy="2146299"/>
          </a:xfrm>
        </p:spPr>
        <p:txBody>
          <a:bodyPr/>
          <a:lstStyle>
            <a:lvl1pPr marL="0" indent="0">
              <a:buNone/>
              <a:defRPr sz="2500"/>
            </a:lvl1pPr>
            <a:lvl2pPr marL="816422" indent="0">
              <a:buNone/>
              <a:defRPr sz="2100"/>
            </a:lvl2pPr>
            <a:lvl3pPr marL="1632844" indent="0">
              <a:buNone/>
              <a:defRPr sz="1800"/>
            </a:lvl3pPr>
            <a:lvl4pPr marL="2449266" indent="0">
              <a:buNone/>
              <a:defRPr sz="1600"/>
            </a:lvl4pPr>
            <a:lvl5pPr marL="3265688" indent="0">
              <a:buNone/>
              <a:defRPr sz="1600"/>
            </a:lvl5pPr>
            <a:lvl6pPr marL="4082110" indent="0">
              <a:buNone/>
              <a:defRPr sz="1600"/>
            </a:lvl6pPr>
            <a:lvl7pPr marL="4898532" indent="0">
              <a:buNone/>
              <a:defRPr sz="1600"/>
            </a:lvl7pPr>
            <a:lvl8pPr marL="5714954" indent="0">
              <a:buNone/>
              <a:defRPr sz="1600"/>
            </a:lvl8pPr>
            <a:lvl9pPr marL="6531376" indent="0">
              <a:buNone/>
              <a:defRPr sz="1600"/>
            </a:lvl9pPr>
          </a:lstStyle>
          <a:p>
            <a:pPr lvl="0"/>
            <a:r>
              <a:rPr lang="es-ES_tradnl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2D7F4-5A66-914F-A79B-5807F7D77751}" type="datetimeFigureOut">
              <a:rPr lang="en-US" smtClean="0"/>
              <a:t>2/15/2024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D9540-4C32-FC4F-AC91-5603C8BEA37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365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4350" y="732368"/>
            <a:ext cx="9258300" cy="3048000"/>
          </a:xfrm>
          <a:prstGeom prst="rect">
            <a:avLst/>
          </a:prstGeom>
        </p:spPr>
        <p:txBody>
          <a:bodyPr vert="horz" lIns="163284" tIns="81642" rIns="163284" bIns="81642" rtlCol="0" anchor="ctr">
            <a:normAutofit/>
          </a:bodyPr>
          <a:lstStyle/>
          <a:p>
            <a:r>
              <a:rPr lang="es-ES_tradnl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4350" y="4267201"/>
            <a:ext cx="9258300" cy="12069235"/>
          </a:xfrm>
          <a:prstGeom prst="rect">
            <a:avLst/>
          </a:prstGeom>
        </p:spPr>
        <p:txBody>
          <a:bodyPr vert="horz" lIns="163284" tIns="81642" rIns="163284" bIns="81642" rtlCol="0">
            <a:normAutofit/>
          </a:bodyPr>
          <a:lstStyle/>
          <a:p>
            <a:pPr lvl="0"/>
            <a:r>
              <a:rPr lang="es-ES_tradnl"/>
              <a:t>Click to edit Master text styles</a:t>
            </a:r>
          </a:p>
          <a:p>
            <a:pPr lvl="1"/>
            <a:r>
              <a:rPr lang="es-ES_tradnl"/>
              <a:t>Second level</a:t>
            </a:r>
          </a:p>
          <a:p>
            <a:pPr lvl="2"/>
            <a:r>
              <a:rPr lang="es-ES_tradnl"/>
              <a:t>Third level</a:t>
            </a:r>
          </a:p>
          <a:p>
            <a:pPr lvl="3"/>
            <a:r>
              <a:rPr lang="es-ES_tradnl"/>
              <a:t>Fourth level</a:t>
            </a:r>
          </a:p>
          <a:p>
            <a:pPr lvl="4"/>
            <a:r>
              <a:rPr lang="es-ES_tradnl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4350" y="16950268"/>
            <a:ext cx="2400300" cy="973667"/>
          </a:xfrm>
          <a:prstGeom prst="rect">
            <a:avLst/>
          </a:prstGeom>
        </p:spPr>
        <p:txBody>
          <a:bodyPr vert="horz" lIns="163284" tIns="81642" rIns="163284" bIns="81642" rtlCol="0" anchor="ctr"/>
          <a:lstStyle>
            <a:lvl1pPr algn="l">
              <a:defRPr sz="2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A2D7F4-5A66-914F-A79B-5807F7D77751}" type="datetimeFigureOut">
              <a:rPr lang="en-US" smtClean="0"/>
              <a:t>2/15/2024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4725" y="16950268"/>
            <a:ext cx="3257550" cy="973667"/>
          </a:xfrm>
          <a:prstGeom prst="rect">
            <a:avLst/>
          </a:prstGeom>
        </p:spPr>
        <p:txBody>
          <a:bodyPr vert="horz" lIns="163284" tIns="81642" rIns="163284" bIns="81642" rtlCol="0" anchor="ctr"/>
          <a:lstStyle>
            <a:lvl1pPr algn="ctr">
              <a:defRPr sz="2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72350" y="16950268"/>
            <a:ext cx="2400300" cy="973667"/>
          </a:xfrm>
          <a:prstGeom prst="rect">
            <a:avLst/>
          </a:prstGeom>
        </p:spPr>
        <p:txBody>
          <a:bodyPr vert="horz" lIns="163284" tIns="81642" rIns="163284" bIns="81642" rtlCol="0" anchor="ctr"/>
          <a:lstStyle>
            <a:lvl1pPr algn="r">
              <a:defRPr sz="2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AD9540-4C32-FC4F-AC91-5603C8BEA37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1307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816422" rtl="0" eaLnBrk="1" latinLnBrk="0" hangingPunct="1">
        <a:spcBef>
          <a:spcPct val="0"/>
        </a:spcBef>
        <a:buNone/>
        <a:defRPr sz="7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12317" indent="-612317" algn="l" defTabSz="816422" rtl="0" eaLnBrk="1" latinLnBrk="0" hangingPunct="1">
        <a:spcBef>
          <a:spcPct val="20000"/>
        </a:spcBef>
        <a:buFont typeface="Arial"/>
        <a:buChar char="•"/>
        <a:defRPr sz="5700" kern="1200">
          <a:solidFill>
            <a:schemeClr val="tx1"/>
          </a:solidFill>
          <a:latin typeface="+mn-lt"/>
          <a:ea typeface="+mn-ea"/>
          <a:cs typeface="+mn-cs"/>
        </a:defRPr>
      </a:lvl1pPr>
      <a:lvl2pPr marL="1326686" indent="-510264" algn="l" defTabSz="816422" rtl="0" eaLnBrk="1" latinLnBrk="0" hangingPunct="1">
        <a:spcBef>
          <a:spcPct val="20000"/>
        </a:spcBef>
        <a:buFont typeface="Arial"/>
        <a:buChar char="–"/>
        <a:defRPr sz="5000" kern="1200">
          <a:solidFill>
            <a:schemeClr val="tx1"/>
          </a:solidFill>
          <a:latin typeface="+mn-lt"/>
          <a:ea typeface="+mn-ea"/>
          <a:cs typeface="+mn-cs"/>
        </a:defRPr>
      </a:lvl2pPr>
      <a:lvl3pPr marL="2041055" indent="-408211" algn="l" defTabSz="816422" rtl="0" eaLnBrk="1" latinLnBrk="0" hangingPunct="1">
        <a:spcBef>
          <a:spcPct val="20000"/>
        </a:spcBef>
        <a:buFont typeface="Arial"/>
        <a:buChar char="•"/>
        <a:defRPr sz="4300" kern="1200">
          <a:solidFill>
            <a:schemeClr val="tx1"/>
          </a:solidFill>
          <a:latin typeface="+mn-lt"/>
          <a:ea typeface="+mn-ea"/>
          <a:cs typeface="+mn-cs"/>
        </a:defRPr>
      </a:lvl3pPr>
      <a:lvl4pPr marL="2857477" indent="-408211" algn="l" defTabSz="816422" rtl="0" eaLnBrk="1" latinLnBrk="0" hangingPunct="1">
        <a:spcBef>
          <a:spcPct val="20000"/>
        </a:spcBef>
        <a:buFont typeface="Arial"/>
        <a:buChar char="–"/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73899" indent="-408211" algn="l" defTabSz="816422" rtl="0" eaLnBrk="1" latinLnBrk="0" hangingPunct="1">
        <a:spcBef>
          <a:spcPct val="20000"/>
        </a:spcBef>
        <a:buFont typeface="Arial"/>
        <a:buChar char="»"/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490321" indent="-408211" algn="l" defTabSz="816422" rtl="0" eaLnBrk="1" latinLnBrk="0" hangingPunct="1">
        <a:spcBef>
          <a:spcPct val="20000"/>
        </a:spcBef>
        <a:buFont typeface="Arial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306743" indent="-408211" algn="l" defTabSz="816422" rtl="0" eaLnBrk="1" latinLnBrk="0" hangingPunct="1">
        <a:spcBef>
          <a:spcPct val="20000"/>
        </a:spcBef>
        <a:buFont typeface="Arial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123165" indent="-408211" algn="l" defTabSz="816422" rtl="0" eaLnBrk="1" latinLnBrk="0" hangingPunct="1">
        <a:spcBef>
          <a:spcPct val="20000"/>
        </a:spcBef>
        <a:buFont typeface="Arial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6939587" indent="-408211" algn="l" defTabSz="816422" rtl="0" eaLnBrk="1" latinLnBrk="0" hangingPunct="1">
        <a:spcBef>
          <a:spcPct val="20000"/>
        </a:spcBef>
        <a:buFont typeface="Arial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16422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816422" algn="l" defTabSz="816422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632844" algn="l" defTabSz="816422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449266" algn="l" defTabSz="816422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265688" algn="l" defTabSz="816422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82110" algn="l" defTabSz="816422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898532" algn="l" defTabSz="816422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714954" algn="l" defTabSz="816422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531376" algn="l" defTabSz="816422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201438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BD585204D10A5E4D97C42118176F2F14" ma:contentTypeVersion="12" ma:contentTypeDescription="Crear nuevo documento." ma:contentTypeScope="" ma:versionID="e5820189a2230327e9798a35f125b96e">
  <xsd:schema xmlns:xsd="http://www.w3.org/2001/XMLSchema" xmlns:xs="http://www.w3.org/2001/XMLSchema" xmlns:p="http://schemas.microsoft.com/office/2006/metadata/properties" xmlns:ns2="59b55c64-b24d-4568-a6b4-3cbdef23c345" xmlns:ns3="547ed6cc-dd89-4260-b2ff-124d97b760ee" targetNamespace="http://schemas.microsoft.com/office/2006/metadata/properties" ma:root="true" ma:fieldsID="e79706d36bfa9764ad27e9236fa5ceae" ns2:_="" ns3:_="">
    <xsd:import namespace="59b55c64-b24d-4568-a6b4-3cbdef23c345"/>
    <xsd:import namespace="547ed6cc-dd89-4260-b2ff-124d97b760e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b55c64-b24d-4568-a6b4-3cbdef23c34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47ed6cc-dd89-4260-b2ff-124d97b760ee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46CCB96-BAE7-4424-8F1A-A2EC15059EB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39C6726-ADC6-45B1-8E0B-0434F3665911}">
  <ds:schemaRefs>
    <ds:schemaRef ds:uri="http://purl.org/dc/dcmitype/"/>
    <ds:schemaRef ds:uri="547ed6cc-dd89-4260-b2ff-124d97b760ee"/>
    <ds:schemaRef ds:uri="http://schemas.microsoft.com/office/infopath/2007/PartnerControls"/>
    <ds:schemaRef ds:uri="http://purl.org/dc/terms/"/>
    <ds:schemaRef ds:uri="http://schemas.openxmlformats.org/package/2006/metadata/core-properties"/>
    <ds:schemaRef ds:uri="59b55c64-b24d-4568-a6b4-3cbdef23c345"/>
    <ds:schemaRef ds:uri="http://schemas.microsoft.com/office/2006/documentManagement/types"/>
    <ds:schemaRef ds:uri="http://schemas.microsoft.com/office/2006/metadata/properties"/>
    <ds:schemaRef ds:uri="http://www.w3.org/XML/1998/namespace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5B880F6A-BFB7-4491-A898-12FB127750A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9b55c64-b24d-4568-a6b4-3cbdef23c345"/>
    <ds:schemaRef ds:uri="547ed6cc-dd89-4260-b2ff-124d97b760e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0</Words>
  <Application>Microsoft Office PowerPoint</Application>
  <PresentationFormat>Personalizado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</dc:title>
  <dc:creator>Elisa Palomo</dc:creator>
  <cp:lastModifiedBy>Yoselyn (Dglobal)</cp:lastModifiedBy>
  <cp:revision>19</cp:revision>
  <dcterms:created xsi:type="dcterms:W3CDTF">2018-04-25T17:48:20Z</dcterms:created>
  <dcterms:modified xsi:type="dcterms:W3CDTF">2024-02-15T09:36:45Z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0x010100BD585204D10A5E4D97C42118176F2F14</vt:lpwstr>
  </property>
</Properties>
</file>